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2" r:id="rId1"/>
  </p:sldMasterIdLst>
  <p:notesMasterIdLst>
    <p:notesMasterId r:id="rId4"/>
  </p:notesMasterIdLst>
  <p:sldIdLst>
    <p:sldId id="279" r:id="rId2"/>
    <p:sldId id="280" r:id="rId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74" autoAdjust="0"/>
    <p:restoredTop sz="94434" autoAdjust="0"/>
  </p:normalViewPr>
  <p:slideViewPr>
    <p:cSldViewPr snapToGrid="0">
      <p:cViewPr varScale="1">
        <p:scale>
          <a:sx n="73" d="100"/>
          <a:sy n="73" d="100"/>
        </p:scale>
        <p:origin x="7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14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87137F2-F1BC-4D3A-A5A0-DC647A7A2B9D}" type="datetimeFigureOut">
              <a:rPr lang="en-US"/>
              <a:pPr>
                <a:defRPr/>
              </a:pPr>
              <a:t>10/31/2019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A8796197-55E5-402B-BBAF-98883A3D3C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0319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" name="Rectangle 10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413" y="1792288"/>
            <a:ext cx="990600" cy="304800"/>
          </a:xfrm>
        </p:spPr>
        <p:txBody>
          <a:bodyPr anchor="t"/>
          <a:lstStyle>
            <a:lvl1pPr algn="l">
              <a:defRPr b="0" i="0" smtClean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fld id="{B44849FF-D63F-4412-90C5-F96BDB771549}" type="datetimeFigureOut">
              <a:rPr lang="en-US"/>
              <a:pPr>
                <a:defRPr/>
              </a:pPr>
              <a:t>10/31/2019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2706" y="3228182"/>
            <a:ext cx="3859213" cy="30480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C6E44-507B-4DFF-AF48-2DD433369F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11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>
                <a:gd name="T0" fmla="*/ 0 w 7104"/>
                <a:gd name="T1" fmla="*/ 0 h 2856"/>
                <a:gd name="T2" fmla="*/ 0 w 7104"/>
                <a:gd name="T3" fmla="*/ 2856 h 2856"/>
                <a:gd name="T4" fmla="*/ 7104 w 7104"/>
                <a:gd name="T5" fmla="*/ 2856 h 2856"/>
                <a:gd name="T6" fmla="*/ 7104 w 7104"/>
                <a:gd name="T7" fmla="*/ 1 h 2856"/>
                <a:gd name="T8" fmla="*/ 7104 w 7104"/>
                <a:gd name="T9" fmla="*/ 1 h 2856"/>
                <a:gd name="T10" fmla="*/ 6943 w 7104"/>
                <a:gd name="T11" fmla="*/ 26 h 2856"/>
                <a:gd name="T12" fmla="*/ 6782 w 7104"/>
                <a:gd name="T13" fmla="*/ 50 h 2856"/>
                <a:gd name="T14" fmla="*/ 6621 w 7104"/>
                <a:gd name="T15" fmla="*/ 73 h 2856"/>
                <a:gd name="T16" fmla="*/ 6459 w 7104"/>
                <a:gd name="T17" fmla="*/ 93 h 2856"/>
                <a:gd name="T18" fmla="*/ 6298 w 7104"/>
                <a:gd name="T19" fmla="*/ 113 h 2856"/>
                <a:gd name="T20" fmla="*/ 6136 w 7104"/>
                <a:gd name="T21" fmla="*/ 132 h 2856"/>
                <a:gd name="T22" fmla="*/ 5976 w 7104"/>
                <a:gd name="T23" fmla="*/ 148 h 2856"/>
                <a:gd name="T24" fmla="*/ 5814 w 7104"/>
                <a:gd name="T25" fmla="*/ 163 h 2856"/>
                <a:gd name="T26" fmla="*/ 5653 w 7104"/>
                <a:gd name="T27" fmla="*/ 177 h 2856"/>
                <a:gd name="T28" fmla="*/ 5494 w 7104"/>
                <a:gd name="T29" fmla="*/ 189 h 2856"/>
                <a:gd name="T30" fmla="*/ 5334 w 7104"/>
                <a:gd name="T31" fmla="*/ 201 h 2856"/>
                <a:gd name="T32" fmla="*/ 5175 w 7104"/>
                <a:gd name="T33" fmla="*/ 211 h 2856"/>
                <a:gd name="T34" fmla="*/ 5017 w 7104"/>
                <a:gd name="T35" fmla="*/ 219 h 2856"/>
                <a:gd name="T36" fmla="*/ 4859 w 7104"/>
                <a:gd name="T37" fmla="*/ 227 h 2856"/>
                <a:gd name="T38" fmla="*/ 4703 w 7104"/>
                <a:gd name="T39" fmla="*/ 234 h 2856"/>
                <a:gd name="T40" fmla="*/ 4548 w 7104"/>
                <a:gd name="T41" fmla="*/ 239 h 2856"/>
                <a:gd name="T42" fmla="*/ 4393 w 7104"/>
                <a:gd name="T43" fmla="*/ 243 h 2856"/>
                <a:gd name="T44" fmla="*/ 4240 w 7104"/>
                <a:gd name="T45" fmla="*/ 247 h 2856"/>
                <a:gd name="T46" fmla="*/ 4088 w 7104"/>
                <a:gd name="T47" fmla="*/ 249 h 2856"/>
                <a:gd name="T48" fmla="*/ 3937 w 7104"/>
                <a:gd name="T49" fmla="*/ 251 h 2856"/>
                <a:gd name="T50" fmla="*/ 3788 w 7104"/>
                <a:gd name="T51" fmla="*/ 252 h 2856"/>
                <a:gd name="T52" fmla="*/ 3640 w 7104"/>
                <a:gd name="T53" fmla="*/ 251 h 2856"/>
                <a:gd name="T54" fmla="*/ 3494 w 7104"/>
                <a:gd name="T55" fmla="*/ 251 h 2856"/>
                <a:gd name="T56" fmla="*/ 3349 w 7104"/>
                <a:gd name="T57" fmla="*/ 249 h 2856"/>
                <a:gd name="T58" fmla="*/ 3207 w 7104"/>
                <a:gd name="T59" fmla="*/ 246 h 2856"/>
                <a:gd name="T60" fmla="*/ 3066 w 7104"/>
                <a:gd name="T61" fmla="*/ 243 h 2856"/>
                <a:gd name="T62" fmla="*/ 2928 w 7104"/>
                <a:gd name="T63" fmla="*/ 240 h 2856"/>
                <a:gd name="T64" fmla="*/ 2791 w 7104"/>
                <a:gd name="T65" fmla="*/ 235 h 2856"/>
                <a:gd name="T66" fmla="*/ 2656 w 7104"/>
                <a:gd name="T67" fmla="*/ 230 h 2856"/>
                <a:gd name="T68" fmla="*/ 2524 w 7104"/>
                <a:gd name="T69" fmla="*/ 225 h 2856"/>
                <a:gd name="T70" fmla="*/ 2266 w 7104"/>
                <a:gd name="T71" fmla="*/ 212 h 2856"/>
                <a:gd name="T72" fmla="*/ 2019 w 7104"/>
                <a:gd name="T73" fmla="*/ 198 h 2856"/>
                <a:gd name="T74" fmla="*/ 1782 w 7104"/>
                <a:gd name="T75" fmla="*/ 183 h 2856"/>
                <a:gd name="T76" fmla="*/ 1557 w 7104"/>
                <a:gd name="T77" fmla="*/ 167 h 2856"/>
                <a:gd name="T78" fmla="*/ 1343 w 7104"/>
                <a:gd name="T79" fmla="*/ 150 h 2856"/>
                <a:gd name="T80" fmla="*/ 1144 w 7104"/>
                <a:gd name="T81" fmla="*/ 132 h 2856"/>
                <a:gd name="T82" fmla="*/ 957 w 7104"/>
                <a:gd name="T83" fmla="*/ 114 h 2856"/>
                <a:gd name="T84" fmla="*/ 785 w 7104"/>
                <a:gd name="T85" fmla="*/ 96 h 2856"/>
                <a:gd name="T86" fmla="*/ 627 w 7104"/>
                <a:gd name="T87" fmla="*/ 79 h 2856"/>
                <a:gd name="T88" fmla="*/ 487 w 7104"/>
                <a:gd name="T89" fmla="*/ 63 h 2856"/>
                <a:gd name="T90" fmla="*/ 361 w 7104"/>
                <a:gd name="T91" fmla="*/ 48 h 2856"/>
                <a:gd name="T92" fmla="*/ 254 w 7104"/>
                <a:gd name="T93" fmla="*/ 35 h 2856"/>
                <a:gd name="T94" fmla="*/ 165 w 7104"/>
                <a:gd name="T95" fmla="*/ 23 h 2856"/>
                <a:gd name="T96" fmla="*/ 42 w 7104"/>
                <a:gd name="T97" fmla="*/ 6 h 2856"/>
                <a:gd name="T98" fmla="*/ 0 w 7104"/>
                <a:gd name="T99" fmla="*/ 0 h 2856"/>
                <a:gd name="T100" fmla="*/ 0 w 7104"/>
                <a:gd name="T101" fmla="*/ 0 h 2856"/>
                <a:gd name="T102" fmla="*/ 0 w 7104"/>
                <a:gd name="T103" fmla="*/ 0 h 2856"/>
                <a:gd name="T104" fmla="*/ 7104 w 7104"/>
                <a:gd name="T105" fmla="*/ 2856 h 2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T102" t="T103" r="T104" b="T105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ED108-4802-4600-BB6E-B7D4E31C702A}" type="datetimeFigureOut">
              <a:rPr lang="en-US"/>
              <a:pPr>
                <a:defRPr/>
              </a:pPr>
              <a:t>10/31/2019</a:t>
            </a:fld>
            <a:endParaRPr lang="en-US"/>
          </a:p>
        </p:txBody>
      </p:sp>
      <p:sp>
        <p:nvSpPr>
          <p:cNvPr id="1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114496-710B-46B4-B1C4-05C8B3BC65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072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-589932">
              <a:off x="8490951" y="2714874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>
                <a:gd name="T0" fmla="*/ 0 w 10000"/>
                <a:gd name="T1" fmla="*/ 0 h 7946"/>
                <a:gd name="T2" fmla="*/ 0 w 10000"/>
                <a:gd name="T3" fmla="*/ 7945 h 7946"/>
                <a:gd name="T4" fmla="*/ 10000 w 10000"/>
                <a:gd name="T5" fmla="*/ 7946 h 7946"/>
                <a:gd name="T6" fmla="*/ 10000 w 10000"/>
                <a:gd name="T7" fmla="*/ 4 h 7946"/>
                <a:gd name="T8" fmla="*/ 10000 w 10000"/>
                <a:gd name="T9" fmla="*/ 4 h 7946"/>
                <a:gd name="T10" fmla="*/ 9773 w 10000"/>
                <a:gd name="T11" fmla="*/ 91 h 7946"/>
                <a:gd name="T12" fmla="*/ 9547 w 10000"/>
                <a:gd name="T13" fmla="*/ 175 h 7946"/>
                <a:gd name="T14" fmla="*/ 9320 w 10000"/>
                <a:gd name="T15" fmla="*/ 256 h 7946"/>
                <a:gd name="T16" fmla="*/ 9092 w 10000"/>
                <a:gd name="T17" fmla="*/ 326 h 7946"/>
                <a:gd name="T18" fmla="*/ 8865 w 10000"/>
                <a:gd name="T19" fmla="*/ 396 h 7946"/>
                <a:gd name="T20" fmla="*/ 8637 w 10000"/>
                <a:gd name="T21" fmla="*/ 462 h 7946"/>
                <a:gd name="T22" fmla="*/ 8412 w 10000"/>
                <a:gd name="T23" fmla="*/ 518 h 7946"/>
                <a:gd name="T24" fmla="*/ 8184 w 10000"/>
                <a:gd name="T25" fmla="*/ 571 h 7946"/>
                <a:gd name="T26" fmla="*/ 7957 w 10000"/>
                <a:gd name="T27" fmla="*/ 620 h 7946"/>
                <a:gd name="T28" fmla="*/ 7734 w 10000"/>
                <a:gd name="T29" fmla="*/ 662 h 7946"/>
                <a:gd name="T30" fmla="*/ 7508 w 10000"/>
                <a:gd name="T31" fmla="*/ 704 h 7946"/>
                <a:gd name="T32" fmla="*/ 7285 w 10000"/>
                <a:gd name="T33" fmla="*/ 739 h 7946"/>
                <a:gd name="T34" fmla="*/ 7062 w 10000"/>
                <a:gd name="T35" fmla="*/ 767 h 7946"/>
                <a:gd name="T36" fmla="*/ 6840 w 10000"/>
                <a:gd name="T37" fmla="*/ 795 h 7946"/>
                <a:gd name="T38" fmla="*/ 6620 w 10000"/>
                <a:gd name="T39" fmla="*/ 819 h 7946"/>
                <a:gd name="T40" fmla="*/ 6402 w 10000"/>
                <a:gd name="T41" fmla="*/ 837 h 7946"/>
                <a:gd name="T42" fmla="*/ 6184 w 10000"/>
                <a:gd name="T43" fmla="*/ 851 h 7946"/>
                <a:gd name="T44" fmla="*/ 5968 w 10000"/>
                <a:gd name="T45" fmla="*/ 865 h 7946"/>
                <a:gd name="T46" fmla="*/ 5755 w 10000"/>
                <a:gd name="T47" fmla="*/ 872 h 7946"/>
                <a:gd name="T48" fmla="*/ 5542 w 10000"/>
                <a:gd name="T49" fmla="*/ 879 h 7946"/>
                <a:gd name="T50" fmla="*/ 5332 w 10000"/>
                <a:gd name="T51" fmla="*/ 882 h 7946"/>
                <a:gd name="T52" fmla="*/ 5124 w 10000"/>
                <a:gd name="T53" fmla="*/ 879 h 7946"/>
                <a:gd name="T54" fmla="*/ 4918 w 10000"/>
                <a:gd name="T55" fmla="*/ 879 h 7946"/>
                <a:gd name="T56" fmla="*/ 4714 w 10000"/>
                <a:gd name="T57" fmla="*/ 872 h 7946"/>
                <a:gd name="T58" fmla="*/ 4514 w 10000"/>
                <a:gd name="T59" fmla="*/ 861 h 7946"/>
                <a:gd name="T60" fmla="*/ 4316 w 10000"/>
                <a:gd name="T61" fmla="*/ 851 h 7946"/>
                <a:gd name="T62" fmla="*/ 4122 w 10000"/>
                <a:gd name="T63" fmla="*/ 840 h 7946"/>
                <a:gd name="T64" fmla="*/ 3929 w 10000"/>
                <a:gd name="T65" fmla="*/ 823 h 7946"/>
                <a:gd name="T66" fmla="*/ 3739 w 10000"/>
                <a:gd name="T67" fmla="*/ 805 h 7946"/>
                <a:gd name="T68" fmla="*/ 3553 w 10000"/>
                <a:gd name="T69" fmla="*/ 788 h 7946"/>
                <a:gd name="T70" fmla="*/ 3190 w 10000"/>
                <a:gd name="T71" fmla="*/ 742 h 7946"/>
                <a:gd name="T72" fmla="*/ 2842 w 10000"/>
                <a:gd name="T73" fmla="*/ 693 h 7946"/>
                <a:gd name="T74" fmla="*/ 2508 w 10000"/>
                <a:gd name="T75" fmla="*/ 641 h 7946"/>
                <a:gd name="T76" fmla="*/ 2192 w 10000"/>
                <a:gd name="T77" fmla="*/ 585 h 7946"/>
                <a:gd name="T78" fmla="*/ 1890 w 10000"/>
                <a:gd name="T79" fmla="*/ 525 h 7946"/>
                <a:gd name="T80" fmla="*/ 1610 w 10000"/>
                <a:gd name="T81" fmla="*/ 462 h 7946"/>
                <a:gd name="T82" fmla="*/ 1347 w 10000"/>
                <a:gd name="T83" fmla="*/ 399 h 7946"/>
                <a:gd name="T84" fmla="*/ 1105 w 10000"/>
                <a:gd name="T85" fmla="*/ 336 h 7946"/>
                <a:gd name="T86" fmla="*/ 883 w 10000"/>
                <a:gd name="T87" fmla="*/ 277 h 7946"/>
                <a:gd name="T88" fmla="*/ 686 w 10000"/>
                <a:gd name="T89" fmla="*/ 221 h 7946"/>
                <a:gd name="T90" fmla="*/ 508 w 10000"/>
                <a:gd name="T91" fmla="*/ 168 h 7946"/>
                <a:gd name="T92" fmla="*/ 358 w 10000"/>
                <a:gd name="T93" fmla="*/ 123 h 7946"/>
                <a:gd name="T94" fmla="*/ 232 w 10000"/>
                <a:gd name="T95" fmla="*/ 81 h 7946"/>
                <a:gd name="T96" fmla="*/ 59 w 10000"/>
                <a:gd name="T97" fmla="*/ 21 h 7946"/>
                <a:gd name="T98" fmla="*/ 0 w 10000"/>
                <a:gd name="T99" fmla="*/ 0 h 7946"/>
                <a:gd name="T100" fmla="*/ 0 w 10000"/>
                <a:gd name="T101" fmla="*/ 0 h 7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2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4362D-9E4F-4E9C-ADF0-CB0A8ED6322B}" type="datetimeFigureOut">
              <a:rPr lang="en-US"/>
              <a:pPr>
                <a:defRPr/>
              </a:pPr>
              <a:t>10/31/2019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20B058-5CFE-4762-A89C-F6DD6E3602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2412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89932">
              <a:off x="8490951" y="4185117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"/>
            <p:cNvSpPr>
              <a:spLocks/>
            </p:cNvSpPr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TextBox 15"/>
          <p:cNvSpPr txBox="1"/>
          <p:nvPr/>
        </p:nvSpPr>
        <p:spPr bwMode="gray">
          <a:xfrm>
            <a:off x="881063" y="608013"/>
            <a:ext cx="801687" cy="1568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8" name="TextBox 12"/>
          <p:cNvSpPr txBox="1"/>
          <p:nvPr/>
        </p:nvSpPr>
        <p:spPr bwMode="gray">
          <a:xfrm>
            <a:off x="9883775" y="2613025"/>
            <a:ext cx="65405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A5769-5E4F-48F5-A9C1-01DA76C52B2E}" type="datetimeFigureOut">
              <a:rPr lang="en-US"/>
              <a:pPr>
                <a:defRPr/>
              </a:pPr>
              <a:t>10/31/2019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7CCF3A4-A547-4AFB-A099-DDA0EF9B69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00854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>
              <a:spLocks/>
            </p:cNvSpPr>
            <p:nvPr/>
          </p:nvSpPr>
          <p:spPr bwMode="gray">
            <a:xfrm rot="-589932">
              <a:off x="8490951" y="4193583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5"/>
            <p:cNvSpPr>
              <a:spLocks/>
            </p:cNvSpPr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9C65B-93D5-439D-AF85-7BA9FE6D418E}" type="datetimeFigureOut">
              <a:rPr lang="en-US"/>
              <a:pPr>
                <a:defRPr/>
              </a:pPr>
              <a:t>10/31/2019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6AC28-34CB-455D-88EF-FDAB9D97F7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922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16"/>
          <p:cNvCxnSpPr/>
          <p:nvPr/>
        </p:nvCxnSpPr>
        <p:spPr>
          <a:xfrm>
            <a:off x="4403725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7"/>
          <p:cNvCxnSpPr/>
          <p:nvPr/>
        </p:nvCxnSpPr>
        <p:spPr>
          <a:xfrm>
            <a:off x="7772400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90D82-65DE-49E6-8367-ADEAD2EBEE06}" type="datetimeFigureOut">
              <a:rPr lang="en-US"/>
              <a:pPr>
                <a:defRPr/>
              </a:pPr>
              <a:t>10/31/2019</a:t>
            </a:fld>
            <a:endParaRPr lang="en-US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fld id="{DFE6F67A-F66D-4500-94FB-65456A405D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28159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42"/>
          <p:cNvCxnSpPr/>
          <p:nvPr/>
        </p:nvCxnSpPr>
        <p:spPr>
          <a:xfrm>
            <a:off x="4405313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43"/>
          <p:cNvCxnSpPr/>
          <p:nvPr/>
        </p:nvCxnSpPr>
        <p:spPr>
          <a:xfrm>
            <a:off x="7797800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6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F0C8B-72D3-45D9-B9E6-157B5361927C}" type="datetimeFigureOut">
              <a:rPr lang="en-US"/>
              <a:pPr>
                <a:defRPr/>
              </a:pPr>
              <a:t>10/31/2019</a:t>
            </a:fld>
            <a:endParaRPr lang="en-US"/>
          </a:p>
        </p:txBody>
      </p:sp>
      <p:sp>
        <p:nvSpPr>
          <p:cNvPr id="16" name="Footer Placeholder 7"/>
          <p:cNvSpPr>
            <a:spLocks noGrp="1"/>
          </p:cNvSpPr>
          <p:nvPr>
            <p:ph type="ftr" sz="quarter" idx="24"/>
          </p:nvPr>
        </p:nvSpPr>
        <p:spPr>
          <a:xfrm>
            <a:off x="560388" y="6391275"/>
            <a:ext cx="36449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8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fld id="{B43F70B1-39A2-442A-8754-12596A1DE9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13396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4988" y="6391275"/>
            <a:ext cx="990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A8774-E5F2-4A50-9B34-3E8D73446605}" type="datetimeFigureOut">
              <a:rPr lang="en-US"/>
              <a:pPr>
                <a:defRPr/>
              </a:pPr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C2260-450F-4909-854A-1ECC8F7A18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55867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6"/>
            <p:cNvSpPr/>
            <p:nvPr/>
          </p:nvSpPr>
          <p:spPr bwMode="gray">
            <a:xfrm>
              <a:off x="414338" y="401638"/>
              <a:ext cx="6511925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3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713" y="6391275"/>
            <a:ext cx="992187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5C92C-6508-444D-924A-301C9769F607}" type="datetimeFigureOut">
              <a:rPr lang="en-US"/>
              <a:pPr>
                <a:defRPr/>
              </a:pPr>
              <a:t>10/31/2019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9D9BCD-CCDF-4A70-BD24-DC6F6C7E9C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5452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9E3F4-75C3-4882-9900-2715C282C8A7}" type="datetimeFigureOut">
              <a:rPr lang="en-US"/>
              <a:pPr>
                <a:defRPr/>
              </a:pPr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70C3F2-72D5-4BA3-9BF7-1628CF9319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327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9"/>
            <p:cNvSpPr/>
            <p:nvPr/>
          </p:nvSpPr>
          <p:spPr bwMode="gray">
            <a:xfrm>
              <a:off x="7289800" y="401638"/>
              <a:ext cx="4478338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-5400000">
              <a:off x="3787244" y="2801721"/>
              <a:ext cx="6053670" cy="1254558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677511">
              <a:off x="4698352" y="1826078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B3911-E942-4453-A621-998C8C3EFD61}" type="datetimeFigureOut">
              <a:rPr lang="en-US"/>
              <a:pPr>
                <a:defRPr/>
              </a:pPr>
              <a:t>10/31/2019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337625-1F60-4076-AFDB-9C5A38FE62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335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7B379-B2E5-4376-8A1A-0A374B9229A0}" type="datetimeFigureOut">
              <a:rPr lang="en-US"/>
              <a:pPr>
                <a:defRPr/>
              </a:pPr>
              <a:t>10/31/2019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41A33A-5106-4B1A-A68F-5501EC2CC4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1940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13805-0399-4FB0-A2B2-AF4517DD0062}" type="datetimeFigureOut">
              <a:rPr lang="en-US"/>
              <a:pPr>
                <a:defRPr/>
              </a:pPr>
              <a:t>10/31/2019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42D0AD-2B5E-4709-B01C-A7B1697B93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386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7F30F-9D39-4B6F-8CDC-963CDB6162E2}" type="datetimeFigureOut">
              <a:rPr lang="en-US"/>
              <a:pPr>
                <a:defRPr/>
              </a:pPr>
              <a:t>10/31/2019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1C2D9-F36A-449D-8EBB-ADA6723C80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228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9481-8602-4F4B-A070-34254534F4CA}" type="datetimeFigureOut">
              <a:rPr lang="en-US"/>
              <a:pPr>
                <a:defRPr/>
              </a:pPr>
              <a:t>10/31/2019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D0B96-503B-45BB-992A-8FCAEA0377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510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10"/>
            <p:cNvSpPr/>
            <p:nvPr/>
          </p:nvSpPr>
          <p:spPr bwMode="gray">
            <a:xfrm>
              <a:off x="5713413" y="401638"/>
              <a:ext cx="6054725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677511">
              <a:off x="3140485" y="1826078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gray">
            <a:xfrm rot="-5400000">
              <a:off x="2229377" y="2801721"/>
              <a:ext cx="6053670" cy="1254558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C9F71-0263-4919-9131-1FF23D641141}" type="datetimeFigureOut">
              <a:rPr lang="en-US"/>
              <a:pPr>
                <a:defRPr/>
              </a:pPr>
              <a:t>10/31/2019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6A2F79-807B-4BF7-AA88-0A023C63A8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8913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10"/>
            <p:cNvSpPr/>
            <p:nvPr/>
          </p:nvSpPr>
          <p:spPr bwMode="gray">
            <a:xfrm>
              <a:off x="6172200" y="401638"/>
              <a:ext cx="5595938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677511">
              <a:off x="4203594" y="1826078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gray">
            <a:xfrm rot="-5400000">
              <a:off x="3295432" y="2801721"/>
              <a:ext cx="6053670" cy="1254558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42ACE-5206-4627-BF47-788DDC73B3EC}" type="datetimeFigureOut">
              <a:rPr lang="en-US"/>
              <a:pPr>
                <a:defRPr/>
              </a:pPr>
              <a:t>10/31/2019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A64657-A820-419D-81E3-6C0E3F754E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3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51" name="Freeform 5"/>
            <p:cNvSpPr>
              <a:spLocks/>
            </p:cNvSpPr>
            <p:nvPr/>
          </p:nvSpPr>
          <p:spPr bwMode="gray">
            <a:xfrm rot="-589932">
              <a:off x="8490951" y="1797517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5"/>
            <p:cNvSpPr>
              <a:spLocks/>
            </p:cNvSpPr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>
                <a:gd name="T0" fmla="*/ 0 w 7104"/>
                <a:gd name="T1" fmla="*/ 0 h 2856"/>
                <a:gd name="T2" fmla="*/ 0 w 7104"/>
                <a:gd name="T3" fmla="*/ 2856 h 2856"/>
                <a:gd name="T4" fmla="*/ 7104 w 7104"/>
                <a:gd name="T5" fmla="*/ 2856 h 2856"/>
                <a:gd name="T6" fmla="*/ 7104 w 7104"/>
                <a:gd name="T7" fmla="*/ 1 h 2856"/>
                <a:gd name="T8" fmla="*/ 7104 w 7104"/>
                <a:gd name="T9" fmla="*/ 1 h 2856"/>
                <a:gd name="T10" fmla="*/ 6943 w 7104"/>
                <a:gd name="T11" fmla="*/ 26 h 2856"/>
                <a:gd name="T12" fmla="*/ 6782 w 7104"/>
                <a:gd name="T13" fmla="*/ 50 h 2856"/>
                <a:gd name="T14" fmla="*/ 6621 w 7104"/>
                <a:gd name="T15" fmla="*/ 73 h 2856"/>
                <a:gd name="T16" fmla="*/ 6459 w 7104"/>
                <a:gd name="T17" fmla="*/ 93 h 2856"/>
                <a:gd name="T18" fmla="*/ 6298 w 7104"/>
                <a:gd name="T19" fmla="*/ 113 h 2856"/>
                <a:gd name="T20" fmla="*/ 6136 w 7104"/>
                <a:gd name="T21" fmla="*/ 132 h 2856"/>
                <a:gd name="T22" fmla="*/ 5976 w 7104"/>
                <a:gd name="T23" fmla="*/ 148 h 2856"/>
                <a:gd name="T24" fmla="*/ 5814 w 7104"/>
                <a:gd name="T25" fmla="*/ 163 h 2856"/>
                <a:gd name="T26" fmla="*/ 5653 w 7104"/>
                <a:gd name="T27" fmla="*/ 177 h 2856"/>
                <a:gd name="T28" fmla="*/ 5494 w 7104"/>
                <a:gd name="T29" fmla="*/ 189 h 2856"/>
                <a:gd name="T30" fmla="*/ 5334 w 7104"/>
                <a:gd name="T31" fmla="*/ 201 h 2856"/>
                <a:gd name="T32" fmla="*/ 5175 w 7104"/>
                <a:gd name="T33" fmla="*/ 211 h 2856"/>
                <a:gd name="T34" fmla="*/ 5017 w 7104"/>
                <a:gd name="T35" fmla="*/ 219 h 2856"/>
                <a:gd name="T36" fmla="*/ 4859 w 7104"/>
                <a:gd name="T37" fmla="*/ 227 h 2856"/>
                <a:gd name="T38" fmla="*/ 4703 w 7104"/>
                <a:gd name="T39" fmla="*/ 234 h 2856"/>
                <a:gd name="T40" fmla="*/ 4548 w 7104"/>
                <a:gd name="T41" fmla="*/ 239 h 2856"/>
                <a:gd name="T42" fmla="*/ 4393 w 7104"/>
                <a:gd name="T43" fmla="*/ 243 h 2856"/>
                <a:gd name="T44" fmla="*/ 4240 w 7104"/>
                <a:gd name="T45" fmla="*/ 247 h 2856"/>
                <a:gd name="T46" fmla="*/ 4088 w 7104"/>
                <a:gd name="T47" fmla="*/ 249 h 2856"/>
                <a:gd name="T48" fmla="*/ 3937 w 7104"/>
                <a:gd name="T49" fmla="*/ 251 h 2856"/>
                <a:gd name="T50" fmla="*/ 3788 w 7104"/>
                <a:gd name="T51" fmla="*/ 252 h 2856"/>
                <a:gd name="T52" fmla="*/ 3640 w 7104"/>
                <a:gd name="T53" fmla="*/ 251 h 2856"/>
                <a:gd name="T54" fmla="*/ 3494 w 7104"/>
                <a:gd name="T55" fmla="*/ 251 h 2856"/>
                <a:gd name="T56" fmla="*/ 3349 w 7104"/>
                <a:gd name="T57" fmla="*/ 249 h 2856"/>
                <a:gd name="T58" fmla="*/ 3207 w 7104"/>
                <a:gd name="T59" fmla="*/ 246 h 2856"/>
                <a:gd name="T60" fmla="*/ 3066 w 7104"/>
                <a:gd name="T61" fmla="*/ 243 h 2856"/>
                <a:gd name="T62" fmla="*/ 2928 w 7104"/>
                <a:gd name="T63" fmla="*/ 240 h 2856"/>
                <a:gd name="T64" fmla="*/ 2791 w 7104"/>
                <a:gd name="T65" fmla="*/ 235 h 2856"/>
                <a:gd name="T66" fmla="*/ 2656 w 7104"/>
                <a:gd name="T67" fmla="*/ 230 h 2856"/>
                <a:gd name="T68" fmla="*/ 2524 w 7104"/>
                <a:gd name="T69" fmla="*/ 225 h 2856"/>
                <a:gd name="T70" fmla="*/ 2266 w 7104"/>
                <a:gd name="T71" fmla="*/ 212 h 2856"/>
                <a:gd name="T72" fmla="*/ 2019 w 7104"/>
                <a:gd name="T73" fmla="*/ 198 h 2856"/>
                <a:gd name="T74" fmla="*/ 1782 w 7104"/>
                <a:gd name="T75" fmla="*/ 183 h 2856"/>
                <a:gd name="T76" fmla="*/ 1557 w 7104"/>
                <a:gd name="T77" fmla="*/ 167 h 2856"/>
                <a:gd name="T78" fmla="*/ 1343 w 7104"/>
                <a:gd name="T79" fmla="*/ 150 h 2856"/>
                <a:gd name="T80" fmla="*/ 1144 w 7104"/>
                <a:gd name="T81" fmla="*/ 132 h 2856"/>
                <a:gd name="T82" fmla="*/ 957 w 7104"/>
                <a:gd name="T83" fmla="*/ 114 h 2856"/>
                <a:gd name="T84" fmla="*/ 785 w 7104"/>
                <a:gd name="T85" fmla="*/ 96 h 2856"/>
                <a:gd name="T86" fmla="*/ 627 w 7104"/>
                <a:gd name="T87" fmla="*/ 79 h 2856"/>
                <a:gd name="T88" fmla="*/ 487 w 7104"/>
                <a:gd name="T89" fmla="*/ 63 h 2856"/>
                <a:gd name="T90" fmla="*/ 361 w 7104"/>
                <a:gd name="T91" fmla="*/ 48 h 2856"/>
                <a:gd name="T92" fmla="*/ 254 w 7104"/>
                <a:gd name="T93" fmla="*/ 35 h 2856"/>
                <a:gd name="T94" fmla="*/ 165 w 7104"/>
                <a:gd name="T95" fmla="*/ 23 h 2856"/>
                <a:gd name="T96" fmla="*/ 42 w 7104"/>
                <a:gd name="T97" fmla="*/ 6 h 2856"/>
                <a:gd name="T98" fmla="*/ 0 w 7104"/>
                <a:gd name="T99" fmla="*/ 0 h 2856"/>
                <a:gd name="T100" fmla="*/ 0 w 7104"/>
                <a:gd name="T101" fmla="*/ 0 h 2856"/>
                <a:gd name="T102" fmla="*/ 0 w 7104"/>
                <a:gd name="T103" fmla="*/ 0 h 2856"/>
                <a:gd name="T104" fmla="*/ 7104 w 7104"/>
                <a:gd name="T105" fmla="*/ 2856 h 2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T102" t="T103" r="T104" b="T105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gray">
          <a:xfrm>
            <a:off x="1155700" y="973138"/>
            <a:ext cx="87614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55700" y="2603500"/>
            <a:ext cx="8761413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713" y="6391275"/>
            <a:ext cx="990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 i="0" smtClean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E4292-579F-4DA1-9C6E-C5B8BB94385D}" type="datetimeFigureOut">
              <a:rPr lang="en-US"/>
              <a:pPr>
                <a:defRPr/>
              </a:pPr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0388" y="6391275"/>
            <a:ext cx="38608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 i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088" y="295275"/>
            <a:ext cx="838200" cy="768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fld id="{CD5083C0-4E46-4E8E-A174-BDEA00E76D8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36" r:id="rId2"/>
    <p:sldLayoutId id="2147483841" r:id="rId3"/>
    <p:sldLayoutId id="2147483837" r:id="rId4"/>
    <p:sldLayoutId id="2147483838" r:id="rId5"/>
    <p:sldLayoutId id="2147483839" r:id="rId6"/>
    <p:sldLayoutId id="2147483842" r:id="rId7"/>
    <p:sldLayoutId id="2147483843" r:id="rId8"/>
    <p:sldLayoutId id="2147483844" r:id="rId9"/>
    <p:sldLayoutId id="2147483845" r:id="rId10"/>
    <p:sldLayoutId id="2147483846" r:id="rId11"/>
    <p:sldLayoutId id="2147483847" r:id="rId12"/>
    <p:sldLayoutId id="2147483848" r:id="rId13"/>
    <p:sldLayoutId id="2147483849" r:id="rId14"/>
    <p:sldLayoutId id="2147483850" r:id="rId15"/>
    <p:sldLayoutId id="2147483851" r:id="rId16"/>
    <p:sldLayoutId id="2147483852" r:id="rId17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chemeClr val="bg2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Chemistry – </a:t>
            </a:r>
            <a:r>
              <a:rPr lang="en-US" dirty="0" smtClean="0"/>
              <a:t>Nov 1</a:t>
            </a:r>
            <a:r>
              <a:rPr lang="en-US" dirty="0" smtClean="0"/>
              <a:t>, </a:t>
            </a:r>
            <a:r>
              <a:rPr lang="en-US" dirty="0" smtClean="0"/>
              <a:t>2019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142597" cy="34163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P3 Challenge- </a:t>
            </a:r>
            <a:endParaRPr lang="en-US" b="1" dirty="0"/>
          </a:p>
          <a:p>
            <a:pPr lvl="1"/>
            <a:r>
              <a:rPr lang="en-US" b="1" dirty="0" smtClean="0"/>
              <a:t>Complete the Prelab of the Boiling Ice </a:t>
            </a:r>
            <a:r>
              <a:rPr lang="en-US" b="1" dirty="0" smtClean="0"/>
              <a:t>Lab </a:t>
            </a:r>
          </a:p>
          <a:p>
            <a:pPr lvl="1"/>
            <a:r>
              <a:rPr lang="en-US" b="1" dirty="0" smtClean="0"/>
              <a:t>Get a MT stamp before you begin the lab.</a:t>
            </a:r>
            <a:endParaRPr lang="en-US" b="1" dirty="0"/>
          </a:p>
          <a:p>
            <a:r>
              <a:rPr lang="en-US" b="1" dirty="0" smtClean="0"/>
              <a:t>Objective </a:t>
            </a:r>
            <a:r>
              <a:rPr lang="en-US" b="1" dirty="0" smtClean="0"/>
              <a:t>–</a:t>
            </a:r>
          </a:p>
          <a:p>
            <a:pPr lvl="1"/>
            <a:r>
              <a:rPr lang="en-US" b="1" dirty="0" smtClean="0"/>
              <a:t>Explore the heating curve of water </a:t>
            </a:r>
          </a:p>
          <a:p>
            <a:r>
              <a:rPr lang="en-US" b="1" dirty="0" smtClean="0"/>
              <a:t>Agenda – </a:t>
            </a:r>
          </a:p>
          <a:p>
            <a:pPr lvl="1"/>
            <a:r>
              <a:rPr lang="en-US" b="1" dirty="0" smtClean="0"/>
              <a:t>Boiling Ice Lab  (or How do the Polar Ice Sheets melt</a:t>
            </a:r>
            <a:r>
              <a:rPr lang="en-US" b="1" dirty="0" smtClean="0"/>
              <a:t>?)</a:t>
            </a:r>
          </a:p>
          <a:p>
            <a:pPr lvl="1"/>
            <a:r>
              <a:rPr lang="en-US" b="1" dirty="0" smtClean="0"/>
              <a:t>Work in pairs to collect data. Get a </a:t>
            </a:r>
            <a:r>
              <a:rPr lang="en-US" b="1" dirty="0" err="1" smtClean="0"/>
              <a:t>pyrex</a:t>
            </a:r>
            <a:r>
              <a:rPr lang="en-US" b="1" dirty="0" smtClean="0"/>
              <a:t>/</a:t>
            </a:r>
            <a:r>
              <a:rPr lang="en-US" b="1" dirty="0" err="1" smtClean="0"/>
              <a:t>kimax</a:t>
            </a:r>
            <a:r>
              <a:rPr lang="en-US" b="1" dirty="0" smtClean="0"/>
              <a:t> beaker (100 mL or larger) and a thermometer. </a:t>
            </a:r>
          </a:p>
          <a:p>
            <a:pPr lvl="1"/>
            <a:r>
              <a:rPr lang="en-US" b="1" dirty="0" smtClean="0"/>
              <a:t>Obtain a sample of ice and start the lab.</a:t>
            </a:r>
          </a:p>
          <a:p>
            <a:pPr lvl="1"/>
            <a:r>
              <a:rPr lang="en-US" b="1" dirty="0" smtClean="0"/>
              <a:t>You should be able to complete the lab and </a:t>
            </a:r>
            <a:r>
              <a:rPr lang="en-US" b="1" u="sng" dirty="0" smtClean="0"/>
              <a:t>turn it in by the end of class</a:t>
            </a:r>
            <a:r>
              <a:rPr lang="en-US" b="1" dirty="0" smtClean="0"/>
              <a:t>.</a:t>
            </a:r>
          </a:p>
          <a:p>
            <a:pPr lvl="2"/>
            <a:r>
              <a:rPr lang="en-US" b="1" dirty="0" smtClean="0"/>
              <a:t>Everyone makes their own graph.</a:t>
            </a:r>
            <a:endParaRPr lang="en-US" b="1" dirty="0" smtClean="0"/>
          </a:p>
          <a:p>
            <a:pPr marL="457200" lvl="1" indent="0">
              <a:buNone/>
            </a:pPr>
            <a:endParaRPr lang="en-US" b="1" dirty="0" smtClean="0"/>
          </a:p>
          <a:p>
            <a:pPr lvl="1"/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58045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and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Exit – clean up your station and return all equipment.</a:t>
            </a:r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What’s </a:t>
            </a:r>
            <a:r>
              <a:rPr lang="en-US" b="1" dirty="0"/>
              <a:t>Due?  (Pending assignments to complete.)</a:t>
            </a:r>
          </a:p>
          <a:p>
            <a:pPr lvl="1"/>
            <a:r>
              <a:rPr lang="en-US" b="1" dirty="0" smtClean="0"/>
              <a:t>Boiling Ice Lab</a:t>
            </a:r>
            <a:endParaRPr lang="en-US" b="1" dirty="0" smtClean="0"/>
          </a:p>
          <a:p>
            <a:r>
              <a:rPr lang="en-US" b="1" dirty="0" smtClean="0"/>
              <a:t>What’s Next?  (How to prepare for the next day)</a:t>
            </a:r>
          </a:p>
          <a:p>
            <a:pPr lvl="1"/>
            <a:r>
              <a:rPr lang="en-US" b="1" dirty="0" smtClean="0"/>
              <a:t>Energy</a:t>
            </a:r>
            <a:r>
              <a:rPr lang="en-US" b="1" dirty="0"/>
              <a:t>, p38-45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3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42750</TotalTime>
  <Words>146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Ion Boardroom</vt:lpstr>
      <vt:lpstr>Chemistry – Nov 1, 2019 </vt:lpstr>
      <vt:lpstr>Exit Slip and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228</cp:revision>
  <dcterms:created xsi:type="dcterms:W3CDTF">2015-08-11T02:33:52Z</dcterms:created>
  <dcterms:modified xsi:type="dcterms:W3CDTF">2019-11-01T17:38:17Z</dcterms:modified>
</cp:coreProperties>
</file>