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4"/>
  </p:notesMasterIdLst>
  <p:sldIdLst>
    <p:sldId id="279" r:id="rId2"/>
    <p:sldId id="280" r:id="rId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7137F2-F1BC-4D3A-A5A0-DC647A7A2B9D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96197-55E5-402B-BBAF-98883A3D3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1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44849FF-D63F-4412-90C5-F96BDB771549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6E44-507B-4DFF-AF48-2DD433369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1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D108-4802-4600-BB6E-B7D4E31C702A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4496-710B-46B4-B1C4-05C8B3BC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62D-9E4F-4E9C-ADF0-CB0A8ED6322B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B058-5CFE-4762-A89C-F6DD6E360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41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A5769-5E4F-48F5-A9C1-01DA76C52B2E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7CCF3A4-A547-4AFB-A099-DDA0EF9B6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08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C65B-93D5-439D-AF85-7BA9FE6D418E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AC28-34CB-455D-88EF-FDAB9D97F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2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0D82-65DE-49E6-8367-ADEAD2EBEE06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FE6F67A-F66D-4500-94FB-65456A405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1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0C8B-72D3-45D9-B9E6-157B5361927C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B43F70B1-39A2-442A-8754-12596A1DE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33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8774-E5F2-4A50-9B34-3E8D73446605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2260-450F-4909-854A-1ECC8F7A1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86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C92C-6508-444D-924A-301C9769F607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9BCD-CCDF-4A70-BD24-DC6F6C7E9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E3F4-75C3-4882-9900-2715C282C8A7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C3F2-72D5-4BA3-9BF7-1628CF931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3911-E942-4453-A621-998C8C3EFD61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7625-1F60-4076-AFDB-9C5A38FE6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35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B379-B2E5-4376-8A1A-0A374B9229A0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A33A-5106-4B1A-A68F-5501EC2CC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4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3805-0399-4FB0-A2B2-AF4517DD0062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D0AD-2B5E-4709-B01C-A7B1697B9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F30F-9D39-4B6F-8CDC-963CDB6162E2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C2D9-F36A-449D-8EBB-ADA6723C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22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9481-8602-4F4B-A070-34254534F4CA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0B96-503B-45BB-992A-8FCAEA037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1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9F71-0263-4919-9131-1FF23D641141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2F79-807B-4BF7-AA88-0A023C63A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1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2ACE-5206-4627-BF47-788DDC73B3EC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64657-A820-419D-81E3-6C0E3F75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E4292-579F-4DA1-9C6E-C5B8BB94385D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CD5083C0-4E46-4E8E-A174-BDEA00E7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6" r:id="rId2"/>
    <p:sldLayoutId id="2147483841" r:id="rId3"/>
    <p:sldLayoutId id="2147483837" r:id="rId4"/>
    <p:sldLayoutId id="2147483838" r:id="rId5"/>
    <p:sldLayoutId id="2147483839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</a:t>
            </a:r>
            <a:r>
              <a:rPr lang="en-US" dirty="0" smtClean="0"/>
              <a:t>Nov 1</a:t>
            </a:r>
            <a:r>
              <a:rPr lang="en-US" dirty="0" smtClean="0"/>
              <a:t>, </a:t>
            </a:r>
            <a:r>
              <a:rPr lang="en-US" dirty="0" smtClean="0"/>
              <a:t>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P3 Challenge- </a:t>
            </a:r>
            <a:endParaRPr lang="en-US" b="1" dirty="0"/>
          </a:p>
          <a:p>
            <a:pPr lvl="1"/>
            <a:r>
              <a:rPr lang="en-US" b="1" dirty="0" smtClean="0"/>
              <a:t>Complete the Prelab of the Boiling Ice </a:t>
            </a:r>
            <a:r>
              <a:rPr lang="en-US" b="1" dirty="0" smtClean="0"/>
              <a:t>Lab </a:t>
            </a:r>
          </a:p>
          <a:p>
            <a:pPr lvl="1"/>
            <a:r>
              <a:rPr lang="en-US" b="1" dirty="0" smtClean="0"/>
              <a:t>Get a MT stamp before you begin the lab.</a:t>
            </a:r>
            <a:endParaRPr lang="en-US" b="1" dirty="0"/>
          </a:p>
          <a:p>
            <a:r>
              <a:rPr lang="en-US" b="1" dirty="0" smtClean="0"/>
              <a:t>Objective </a:t>
            </a:r>
            <a:r>
              <a:rPr lang="en-US" b="1" dirty="0" smtClean="0"/>
              <a:t>–</a:t>
            </a:r>
          </a:p>
          <a:p>
            <a:pPr lvl="1"/>
            <a:r>
              <a:rPr lang="en-US" b="1" dirty="0" smtClean="0"/>
              <a:t>Explore the heating curve of water </a:t>
            </a:r>
          </a:p>
          <a:p>
            <a:r>
              <a:rPr lang="en-US" b="1" dirty="0" smtClean="0"/>
              <a:t>Agenda – </a:t>
            </a:r>
          </a:p>
          <a:p>
            <a:pPr lvl="1"/>
            <a:r>
              <a:rPr lang="en-US" b="1" dirty="0" smtClean="0"/>
              <a:t>Boiling Ice Lab  (or How do the Polar Ice Sheets melt</a:t>
            </a:r>
            <a:r>
              <a:rPr lang="en-US" b="1" dirty="0" smtClean="0"/>
              <a:t>?)</a:t>
            </a:r>
          </a:p>
          <a:p>
            <a:pPr lvl="1"/>
            <a:r>
              <a:rPr lang="en-US" b="1" dirty="0" smtClean="0"/>
              <a:t>Work in pairs to collect data. Get a </a:t>
            </a:r>
            <a:r>
              <a:rPr lang="en-US" b="1" dirty="0" err="1" smtClean="0"/>
              <a:t>pyrex</a:t>
            </a:r>
            <a:r>
              <a:rPr lang="en-US" b="1" dirty="0" smtClean="0"/>
              <a:t>/</a:t>
            </a:r>
            <a:r>
              <a:rPr lang="en-US" b="1" dirty="0" err="1" smtClean="0"/>
              <a:t>kimax</a:t>
            </a:r>
            <a:r>
              <a:rPr lang="en-US" b="1" dirty="0" smtClean="0"/>
              <a:t> beaker (100 mL or larger) and a thermometer. </a:t>
            </a:r>
          </a:p>
          <a:p>
            <a:pPr lvl="1"/>
            <a:r>
              <a:rPr lang="en-US" b="1" dirty="0" smtClean="0"/>
              <a:t>Obtain a sample of ice and start the lab.</a:t>
            </a:r>
          </a:p>
          <a:p>
            <a:pPr lvl="1"/>
            <a:r>
              <a:rPr lang="en-US" b="1" dirty="0" smtClean="0"/>
              <a:t>You should be able to complete the lab and </a:t>
            </a:r>
            <a:r>
              <a:rPr lang="en-US" b="1" u="sng" dirty="0" smtClean="0"/>
              <a:t>turn it in by the end of class</a:t>
            </a:r>
            <a:r>
              <a:rPr lang="en-US" b="1" dirty="0" smtClean="0"/>
              <a:t>.</a:t>
            </a:r>
          </a:p>
          <a:p>
            <a:pPr lvl="2"/>
            <a:r>
              <a:rPr lang="en-US" b="1" dirty="0" smtClean="0"/>
              <a:t>Everyone makes their own graph.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804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Exit – clean up your station and return all equipment.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complete.)</a:t>
            </a:r>
          </a:p>
          <a:p>
            <a:pPr lvl="1"/>
            <a:r>
              <a:rPr lang="en-US" b="1" dirty="0" smtClean="0"/>
              <a:t>Boiling Ice Lab</a:t>
            </a:r>
            <a:endParaRPr lang="en-US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Energy</a:t>
            </a:r>
            <a:r>
              <a:rPr lang="en-US" b="1" dirty="0"/>
              <a:t>, p38-45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42750</TotalTime>
  <Words>146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Chemistry – Nov 1, 2019 </vt:lpstr>
      <vt:lpstr>Exit Slip and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228</cp:revision>
  <dcterms:created xsi:type="dcterms:W3CDTF">2015-08-11T02:33:52Z</dcterms:created>
  <dcterms:modified xsi:type="dcterms:W3CDTF">2019-11-01T17:38:17Z</dcterms:modified>
</cp:coreProperties>
</file>